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26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42661-19DF-4589-BD51-449D465F7D14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C2C52-D7B8-42EE-84AB-C92166A827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90800" y="4953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Event Location Here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191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6</cp:revision>
  <dcterms:created xsi:type="dcterms:W3CDTF">2021-02-18T21:39:27Z</dcterms:created>
  <dcterms:modified xsi:type="dcterms:W3CDTF">2021-02-18T21:57:37Z</dcterms:modified>
</cp:coreProperties>
</file>