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26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5867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Insert Event Location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029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Insert Date and Time Here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9</cp:revision>
  <dcterms:created xsi:type="dcterms:W3CDTF">2021-02-18T21:39:27Z</dcterms:created>
  <dcterms:modified xsi:type="dcterms:W3CDTF">2021-02-18T22:02:47Z</dcterms:modified>
</cp:coreProperties>
</file>