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626" y="-10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2661-19DF-4589-BD51-449D465F7D14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C2C52-D7B8-42EE-84AB-C92166A82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2661-19DF-4589-BD51-449D465F7D14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C2C52-D7B8-42EE-84AB-C92166A82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2661-19DF-4589-BD51-449D465F7D14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C2C52-D7B8-42EE-84AB-C92166A82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2661-19DF-4589-BD51-449D465F7D14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C2C52-D7B8-42EE-84AB-C92166A82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2661-19DF-4589-BD51-449D465F7D14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C2C52-D7B8-42EE-84AB-C92166A82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2661-19DF-4589-BD51-449D465F7D14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C2C52-D7B8-42EE-84AB-C92166A82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2661-19DF-4589-BD51-449D465F7D14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C2C52-D7B8-42EE-84AB-C92166A82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2661-19DF-4589-BD51-449D465F7D14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C2C52-D7B8-42EE-84AB-C92166A82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2661-19DF-4589-BD51-449D465F7D14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C2C52-D7B8-42EE-84AB-C92166A82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2661-19DF-4589-BD51-449D465F7D14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C2C52-D7B8-42EE-84AB-C92166A82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2661-19DF-4589-BD51-449D465F7D14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C2C52-D7B8-42EE-84AB-C92166A827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42661-19DF-4589-BD51-449D465F7D14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C2C52-D7B8-42EE-84AB-C92166A827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905000" y="5574268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Event Location Here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47244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Date and Time Here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0" y="66294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Craft Details Here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5</cp:revision>
  <dcterms:created xsi:type="dcterms:W3CDTF">2021-02-18T21:39:27Z</dcterms:created>
  <dcterms:modified xsi:type="dcterms:W3CDTF">2021-02-18T21:54:13Z</dcterms:modified>
</cp:coreProperties>
</file>