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78" y="-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2661-19DF-4589-BD51-449D465F7D14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2C52-D7B8-42EE-84AB-C92166A827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746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Time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17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Event Location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7467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Time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2021-02-18T21:39:27Z</dcterms:created>
  <dcterms:modified xsi:type="dcterms:W3CDTF">2021-02-18T21:49:36Z</dcterms:modified>
</cp:coreProperties>
</file>