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78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6629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Event Location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486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Date and Time Here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0" y="5486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Date and Time Here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6629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Event Location Here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</cp:revision>
  <dcterms:created xsi:type="dcterms:W3CDTF">2021-02-18T21:39:27Z</dcterms:created>
  <dcterms:modified xsi:type="dcterms:W3CDTF">2021-02-18T21:51:40Z</dcterms:modified>
</cp:coreProperties>
</file>