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2296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14" y="-77"/>
      </p:cViewPr>
      <p:guideLst>
        <p:guide orient="horz" pos="2160"/>
        <p:guide pos="2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2130427"/>
            <a:ext cx="69951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4440" y="3886200"/>
            <a:ext cx="57607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853" y="274640"/>
            <a:ext cx="175879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1477" y="274640"/>
            <a:ext cx="5139214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81" y="4406902"/>
            <a:ext cx="69951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081" y="2906713"/>
            <a:ext cx="69951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478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7640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535113"/>
            <a:ext cx="36361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2174875"/>
            <a:ext cx="36361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0523" y="1535113"/>
            <a:ext cx="36375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0523" y="2174875"/>
            <a:ext cx="36375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2" y="273050"/>
            <a:ext cx="270748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545" y="273052"/>
            <a:ext cx="46005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2" y="1435102"/>
            <a:ext cx="270748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060" y="4800600"/>
            <a:ext cx="49377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13060" y="612775"/>
            <a:ext cx="49377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3060" y="5367338"/>
            <a:ext cx="49377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600202"/>
            <a:ext cx="7406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14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1780" y="6356352"/>
            <a:ext cx="2606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978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29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7200" y="3886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Date and Time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334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Location Here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</cp:revision>
  <dcterms:created xsi:type="dcterms:W3CDTF">2021-02-19T14:19:59Z</dcterms:created>
  <dcterms:modified xsi:type="dcterms:W3CDTF">2021-02-19T14:24:21Z</dcterms:modified>
</cp:coreProperties>
</file>