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3886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Date and Time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334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Location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2021-02-19T14:19:59Z</dcterms:created>
  <dcterms:modified xsi:type="dcterms:W3CDTF">2021-02-19T14:24:21Z</dcterms:modified>
</cp:coreProperties>
</file>