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343400" y="3505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Insert Date and Time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5052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Insert Location Here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</cp:revision>
  <dcterms:created xsi:type="dcterms:W3CDTF">2021-02-19T14:19:59Z</dcterms:created>
  <dcterms:modified xsi:type="dcterms:W3CDTF">2021-02-19T14:29:31Z</dcterms:modified>
</cp:coreProperties>
</file>