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953000" y="3276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4191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5</cp:revision>
  <dcterms:created xsi:type="dcterms:W3CDTF">2021-02-19T14:19:59Z</dcterms:created>
  <dcterms:modified xsi:type="dcterms:W3CDTF">2021-02-19T14:30:43Z</dcterms:modified>
</cp:coreProperties>
</file>