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2296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714" y="-77"/>
      </p:cViewPr>
      <p:guideLst>
        <p:guide orient="horz" pos="2160"/>
        <p:guide pos="259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220" y="2130427"/>
            <a:ext cx="699516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4440" y="3886200"/>
            <a:ext cx="576072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67853" y="274640"/>
            <a:ext cx="175879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1477" y="274640"/>
            <a:ext cx="5139214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081" y="4406902"/>
            <a:ext cx="699516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081" y="2906713"/>
            <a:ext cx="699516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1478" y="1600202"/>
            <a:ext cx="344900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77640" y="1600202"/>
            <a:ext cx="344900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" y="274638"/>
            <a:ext cx="740664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1480" y="1535113"/>
            <a:ext cx="36361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480" y="2174875"/>
            <a:ext cx="36361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80523" y="1535113"/>
            <a:ext cx="36375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80523" y="2174875"/>
            <a:ext cx="36375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2" y="273050"/>
            <a:ext cx="2707481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7545" y="273052"/>
            <a:ext cx="460057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1482" y="1435102"/>
            <a:ext cx="2707481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3060" y="4800600"/>
            <a:ext cx="493776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13060" y="612775"/>
            <a:ext cx="493776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13060" y="5367338"/>
            <a:ext cx="493776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1480" y="274638"/>
            <a:ext cx="740664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1480" y="1600202"/>
            <a:ext cx="740664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11480" y="6356352"/>
            <a:ext cx="192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11780" y="6356352"/>
            <a:ext cx="26060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97880" y="6356352"/>
            <a:ext cx="192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229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4953000" y="32766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Date and Time Here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81600" y="41910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Location Here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5</cp:revision>
  <dcterms:created xsi:type="dcterms:W3CDTF">2021-02-19T14:19:59Z</dcterms:created>
  <dcterms:modified xsi:type="dcterms:W3CDTF">2021-02-19T14:30:43Z</dcterms:modified>
</cp:coreProperties>
</file>