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14" y="-77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7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853" y="274640"/>
            <a:ext cx="17587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1477" y="274640"/>
            <a:ext cx="513921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4406902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478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2" y="273050"/>
            <a:ext cx="2707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2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2" y="1435102"/>
            <a:ext cx="2707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2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2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657600" y="5334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Time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449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Location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6</cp:revision>
  <dcterms:created xsi:type="dcterms:W3CDTF">2021-02-19T14:19:59Z</dcterms:created>
  <dcterms:modified xsi:type="dcterms:W3CDTF">2021-02-19T14:31:46Z</dcterms:modified>
</cp:coreProperties>
</file>