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2400" y="4572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Date and Time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715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Location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8</cp:revision>
  <dcterms:created xsi:type="dcterms:W3CDTF">2021-02-19T14:19:59Z</dcterms:created>
  <dcterms:modified xsi:type="dcterms:W3CDTF">2021-02-19T14:33:53Z</dcterms:modified>
</cp:coreProperties>
</file>