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4267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Date and Time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02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715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Prize(s)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2021-02-18T21:39:27Z</dcterms:created>
  <dcterms:modified xsi:type="dcterms:W3CDTF">2021-02-18T21:44:43Z</dcterms:modified>
</cp:coreProperties>
</file>